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3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3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87" r:id="rId102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02" Type="http://schemas.openxmlformats.org/officeDocument/2006/relationships/slide" Target="slides/slide32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74.jp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3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2" name="Shape 3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3" name="Google Shape;3843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44" name="Google Shape;384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CN"/>
              <a:t>2.5 km of records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CN"/>
              <a:t>Small team of 5 people - GMB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CN"/>
              <a:t>Public Records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CN"/>
              <a:t>Heritage Policy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45" name="Google Shape;3845;p32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zh-C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4.jpg"/></Relationships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6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p5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zh-CN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BT Archives</a:t>
            </a:r>
            <a:endParaRPr/>
          </a:p>
        </p:txBody>
      </p:sp>
      <p:sp>
        <p:nvSpPr>
          <p:cNvPr id="3848" name="Google Shape;3848;p588"/>
          <p:cNvSpPr txBox="1"/>
          <p:nvPr>
            <p:ph idx="1" type="body"/>
          </p:nvPr>
        </p:nvSpPr>
        <p:spPr>
          <a:xfrm>
            <a:off x="2411412" y="909638"/>
            <a:ext cx="6624600" cy="37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00037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3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Private telegraph and telephone companies</a:t>
            </a:r>
            <a:endParaRPr/>
          </a:p>
          <a:p>
            <a:pPr indent="-300037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3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Post Office telecommunications</a:t>
            </a:r>
            <a:endParaRPr/>
          </a:p>
          <a:p>
            <a:pPr indent="-300037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3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BT plc</a:t>
            </a:r>
            <a:endParaRPr/>
          </a:p>
          <a:p>
            <a:pPr indent="-300037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3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Historical phone books</a:t>
            </a:r>
            <a:endParaRPr/>
          </a:p>
          <a:p>
            <a:pPr indent="-300037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3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Photographic - </a:t>
            </a:r>
            <a:r>
              <a:rPr b="0" i="0" lang="zh-CN" sz="3000" u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c500,000 images</a:t>
            </a:r>
            <a:r>
              <a:rPr b="0" i="0" lang="zh-CN" sz="3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-300037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3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Film - </a:t>
            </a:r>
            <a:r>
              <a:rPr b="0" i="0" lang="zh-CN" sz="3000" u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over 2000 titles</a:t>
            </a:r>
            <a:endParaRPr/>
          </a:p>
          <a:p>
            <a:pPr indent="-300037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3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Advertising - </a:t>
            </a:r>
            <a:r>
              <a:rPr b="0" i="0" lang="zh-CN" sz="3000" u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30,000 separate pieces</a:t>
            </a:r>
            <a:endParaRPr/>
          </a:p>
          <a:p>
            <a:pPr indent="-300037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3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Reference library</a:t>
            </a:r>
            <a:endParaRPr/>
          </a:p>
          <a:p>
            <a:pPr indent="-300037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zh-CN" sz="3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Artefacts</a:t>
            </a:r>
            <a:endParaRPr/>
          </a:p>
          <a:p>
            <a:pPr indent="-1524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30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2400" lvl="0" marL="342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b="0" i="0" sz="30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bannerimage2.jpg" id="3849" name="Google Shape;3849;p5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95022" y="789384"/>
            <a:ext cx="1348978" cy="4112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